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9" r:id="rId5"/>
    <p:sldId id="261" r:id="rId6"/>
    <p:sldId id="269" r:id="rId7"/>
    <p:sldId id="267" r:id="rId8"/>
    <p:sldId id="262" r:id="rId9"/>
    <p:sldId id="264" r:id="rId10"/>
    <p:sldId id="265" r:id="rId11"/>
    <p:sldId id="26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27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9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291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084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987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0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616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322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70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14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61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6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12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13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86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52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51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9FC5C-C695-4CD9-87EE-DF78D6EFC1D2}" type="datetimeFigureOut">
              <a:rPr lang="en-IN" smtClean="0"/>
              <a:t>23-03-2017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B5589-B5CB-4F2C-A5DA-2E98DCBB5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544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971480"/>
          </a:xfrm>
        </p:spPr>
        <p:txBody>
          <a:bodyPr>
            <a:normAutofit/>
          </a:bodyPr>
          <a:lstStyle/>
          <a:p>
            <a:r>
              <a:rPr lang="en-IN" dirty="0"/>
              <a:t>INARMJHA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2510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2" y="998805"/>
            <a:ext cx="5810717" cy="4811151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1" y="998804"/>
            <a:ext cx="5552660" cy="48111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6678" y="477078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C0C0C0"/>
                </a:highlight>
              </a:rPr>
              <a:t>BOOT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4226" y="477078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</a:t>
            </a:r>
            <a:r>
              <a:rPr lang="en-IN" b="1" dirty="0">
                <a:highlight>
                  <a:srgbClr val="C0C0C0"/>
                </a:highlight>
              </a:rPr>
              <a:t>BOOT TIME</a:t>
            </a:r>
          </a:p>
        </p:txBody>
      </p:sp>
    </p:spTree>
    <p:extLst>
      <p:ext uri="{BB962C8B-B14F-4D97-AF65-F5344CB8AC3E}">
        <p14:creationId xmlns:p14="http://schemas.microsoft.com/office/powerpoint/2010/main" val="236121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7078"/>
            <a:ext cx="10515600" cy="569988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4. AUTORUN OF BACKGROUND PROCESSES: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1"/>
                </a:solidFill>
              </a:rPr>
              <a:t>AUTOSTARTING</a:t>
            </a:r>
            <a:r>
              <a:rPr lang="en-IN" dirty="0">
                <a:solidFill>
                  <a:schemeClr val="accent1"/>
                </a:solidFill>
              </a:rPr>
              <a:t> :</a:t>
            </a:r>
            <a:endParaRPr lang="en-IN" dirty="0"/>
          </a:p>
          <a:p>
            <a:r>
              <a:rPr lang="en-IN" dirty="0"/>
              <a:t> </a:t>
            </a:r>
            <a:r>
              <a:rPr lang="en-IN" sz="2400" u="sng" dirty="0"/>
              <a:t>DAEMONS</a:t>
            </a:r>
            <a:r>
              <a:rPr lang="en-IN" sz="2400" dirty="0"/>
              <a:t>: The program that  runs as back-ground process.</a:t>
            </a:r>
          </a:p>
          <a:p>
            <a:r>
              <a:rPr lang="en-IN" sz="2400" dirty="0"/>
              <a:t> In this OS we run, 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00B050"/>
                </a:solidFill>
              </a:rPr>
              <a:t>    Chatter.py, Server.py, Facerecognition.py as background processes.</a:t>
            </a:r>
          </a:p>
          <a:p>
            <a:r>
              <a:rPr lang="en-IN" sz="2400" dirty="0"/>
              <a:t>The background services are written and kept in </a:t>
            </a:r>
            <a:r>
              <a:rPr lang="en-IN" sz="2400" dirty="0">
                <a:solidFill>
                  <a:srgbClr val="00B050"/>
                </a:solidFill>
              </a:rPr>
              <a:t>/lib/</a:t>
            </a:r>
            <a:r>
              <a:rPr lang="en-IN" sz="2400" dirty="0" err="1">
                <a:solidFill>
                  <a:srgbClr val="00B050"/>
                </a:solidFill>
              </a:rPr>
              <a:t>systemd</a:t>
            </a:r>
            <a:r>
              <a:rPr lang="en-IN" sz="2400" dirty="0">
                <a:solidFill>
                  <a:srgbClr val="00B050"/>
                </a:solidFill>
              </a:rPr>
              <a:t>/system.</a:t>
            </a:r>
          </a:p>
          <a:p>
            <a:pPr marL="0" indent="0">
              <a:buNone/>
            </a:pPr>
            <a:r>
              <a:rPr lang="en-IN" sz="2400" dirty="0"/>
              <a:t>     The programs added to these files ,</a:t>
            </a:r>
            <a:r>
              <a:rPr lang="en-IN" sz="2400" dirty="0" err="1"/>
              <a:t>autostart</a:t>
            </a:r>
            <a:r>
              <a:rPr lang="en-IN" sz="2400" dirty="0"/>
              <a:t> at booting time.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04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1" b="-1"/>
          <a:stretch/>
        </p:blipFill>
        <p:spPr>
          <a:xfrm>
            <a:off x="4662512" y="474919"/>
            <a:ext cx="6916329" cy="5816989"/>
          </a:xfrm>
          <a:prstGeom prst="rect">
            <a:avLst/>
          </a:prstGeom>
          <a:effectLst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8930" y="829994"/>
            <a:ext cx="3667037" cy="5393825"/>
          </a:xfrm>
        </p:spPr>
        <p:txBody>
          <a:bodyPr>
            <a:normAutofit/>
          </a:bodyPr>
          <a:lstStyle/>
          <a:p>
            <a:r>
              <a:rPr lang="en-US" sz="2400" dirty="0"/>
              <a:t>Present path is /lib/</a:t>
            </a:r>
            <a:r>
              <a:rPr lang="en-US" sz="2400" dirty="0" err="1"/>
              <a:t>systemd</a:t>
            </a:r>
            <a:r>
              <a:rPr lang="en-US" sz="2400" dirty="0"/>
              <a:t>/system.</a:t>
            </a:r>
          </a:p>
          <a:p>
            <a:r>
              <a:rPr lang="en-US" sz="2400" dirty="0"/>
              <a:t>The services that run at boot time or kernel modules are in this directory </a:t>
            </a:r>
          </a:p>
          <a:p>
            <a:r>
              <a:rPr lang="en-US" sz="2400" dirty="0"/>
              <a:t>Autorun scripts are kept in this system/system directory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79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8870"/>
            <a:ext cx="10515600" cy="544809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IN" dirty="0"/>
              <a:t>INSTALLING LINUX DISTRIBUTION</a:t>
            </a:r>
          </a:p>
          <a:p>
            <a:pPr marL="0" indent="0">
              <a:buNone/>
            </a:pPr>
            <a:r>
              <a:rPr lang="en-IN" dirty="0"/>
              <a:t>2.   INSTALLING REQUIRED PACKAGES</a:t>
            </a:r>
          </a:p>
          <a:p>
            <a:pPr marL="514350" indent="-514350">
              <a:buAutoNum type="arabicPeriod" startAt="3"/>
            </a:pPr>
            <a:r>
              <a:rPr lang="en-IN" dirty="0"/>
              <a:t>INSTALLING GNOME DESKTOP ENVIRONMENT</a:t>
            </a:r>
          </a:p>
          <a:p>
            <a:pPr marL="514350" indent="-514350">
              <a:buAutoNum type="arabicPeriod" startAt="3"/>
            </a:pPr>
            <a:r>
              <a:rPr lang="en-IN"/>
              <a:t>AUTORUN</a:t>
            </a:r>
            <a:r>
              <a:rPr lang="en-IN" dirty="0"/>
              <a:t>(BACKGROUND PROCESSES)</a:t>
            </a:r>
          </a:p>
        </p:txBody>
      </p:sp>
    </p:spTree>
    <p:extLst>
      <p:ext uri="{BB962C8B-B14F-4D97-AF65-F5344CB8AC3E}">
        <p14:creationId xmlns:p14="http://schemas.microsoft.com/office/powerpoint/2010/main" val="167613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6603"/>
            <a:ext cx="10515600" cy="5154099"/>
          </a:xfrm>
        </p:spPr>
        <p:txBody>
          <a:bodyPr/>
          <a:lstStyle/>
          <a:p>
            <a:endParaRPr lang="en-I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1.INSTALLING LINUX DISTRIBUTION:</a:t>
            </a:r>
          </a:p>
          <a:p>
            <a:r>
              <a:rPr lang="en-IN" sz="2400" b="1" dirty="0">
                <a:solidFill>
                  <a:schemeClr val="accent1"/>
                </a:solidFill>
              </a:rPr>
              <a:t>Kernel of the operating System</a:t>
            </a:r>
            <a:r>
              <a:rPr lang="en-IN" sz="2400" dirty="0"/>
              <a:t>:</a:t>
            </a:r>
          </a:p>
          <a:p>
            <a:pPr marL="0" indent="0">
              <a:buNone/>
            </a:pPr>
            <a:r>
              <a:rPr lang="en-IN" sz="2400" dirty="0"/>
              <a:t>    Arch Linux Kernel is used </a:t>
            </a:r>
          </a:p>
          <a:p>
            <a:pPr marL="0" indent="0">
              <a:buNone/>
            </a:pPr>
            <a:r>
              <a:rPr lang="en-IN" sz="2400" dirty="0"/>
              <a:t>    kernel version : 4.9.6-1-ARCH</a:t>
            </a:r>
          </a:p>
          <a:p>
            <a:pPr marL="0" indent="0">
              <a:buNone/>
            </a:pPr>
            <a:r>
              <a:rPr lang="en-IN" sz="2400" dirty="0"/>
              <a:t>    the </a:t>
            </a:r>
            <a:r>
              <a:rPr lang="en-IN" sz="2400" dirty="0" err="1"/>
              <a:t>linux</a:t>
            </a:r>
            <a:r>
              <a:rPr lang="en-IN" sz="2400" dirty="0"/>
              <a:t> distribution is installed through command line 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245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4572"/>
            <a:ext cx="10515600" cy="5866228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2. INSTALLING REQIURED PACKAGES: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1"/>
                </a:solidFill>
              </a:rPr>
              <a:t>AUR(ARCH USER REPOSITORY):</a:t>
            </a:r>
          </a:p>
          <a:p>
            <a:r>
              <a:rPr lang="en-IN" dirty="0"/>
              <a:t> Repository is the storage location from where packages are retrieved for installation.</a:t>
            </a:r>
          </a:p>
          <a:p>
            <a:r>
              <a:rPr lang="en-IN" dirty="0"/>
              <a:t> The packages are accessible through “</a:t>
            </a:r>
            <a:r>
              <a:rPr lang="en-IN" dirty="0" err="1"/>
              <a:t>pacman</a:t>
            </a:r>
            <a:r>
              <a:rPr lang="en-IN" dirty="0"/>
              <a:t>”</a:t>
            </a:r>
          </a:p>
          <a:p>
            <a:r>
              <a:rPr lang="en-IN" dirty="0"/>
              <a:t> </a:t>
            </a:r>
            <a:r>
              <a:rPr lang="en-IN" u="sng" dirty="0"/>
              <a:t>package-name</a:t>
            </a:r>
            <a:r>
              <a:rPr lang="en-IN" dirty="0"/>
              <a:t>                          </a:t>
            </a:r>
            <a:r>
              <a:rPr lang="en-IN" u="sng" dirty="0"/>
              <a:t>Description</a:t>
            </a:r>
          </a:p>
          <a:p>
            <a:pPr marL="0" indent="0">
              <a:buNone/>
            </a:pPr>
            <a:r>
              <a:rPr lang="en-IN" dirty="0"/>
              <a:t>   1.  </a:t>
            </a:r>
            <a:r>
              <a:rPr lang="en-IN" dirty="0" err="1"/>
              <a:t>firefox</a:t>
            </a:r>
            <a:r>
              <a:rPr lang="en-IN" dirty="0"/>
              <a:t>                                     for creating a </a:t>
            </a:r>
            <a:r>
              <a:rPr lang="en-IN" dirty="0" err="1"/>
              <a:t>safer,faster</a:t>
            </a:r>
            <a:r>
              <a:rPr lang="en-IN" dirty="0"/>
              <a:t> and stable                                      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browser</a:t>
            </a:r>
          </a:p>
          <a:p>
            <a:pPr marL="0" indent="0">
              <a:buNone/>
            </a:pPr>
            <a:r>
              <a:rPr lang="en-IN" dirty="0"/>
              <a:t>   2. </a:t>
            </a:r>
            <a:r>
              <a:rPr lang="en-IN" dirty="0" err="1"/>
              <a:t>numix</a:t>
            </a:r>
            <a:r>
              <a:rPr lang="en-IN" dirty="0"/>
              <a:t>-icon-theme-git           icon theme</a:t>
            </a:r>
          </a:p>
          <a:p>
            <a:pPr marL="0" indent="0">
              <a:buNone/>
            </a:pPr>
            <a:r>
              <a:rPr lang="en-IN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750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2122"/>
            <a:ext cx="10515600" cy="5035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</a:rPr>
              <a:t>3.INSTALLING DESKTOP ENVIRONMENT:</a:t>
            </a:r>
          </a:p>
          <a:p>
            <a:pPr marL="0" indent="0">
              <a:buNone/>
            </a:pPr>
            <a:endParaRPr lang="en-I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chemeClr val="accent1"/>
                </a:solidFill>
              </a:rPr>
              <a:t>DESKTOP ENVIRONMENT</a:t>
            </a:r>
            <a:r>
              <a:rPr lang="en-IN" sz="2400" dirty="0"/>
              <a:t>:</a:t>
            </a:r>
          </a:p>
          <a:p>
            <a:r>
              <a:rPr lang="en-IN" sz="2400" b="1" dirty="0">
                <a:solidFill>
                  <a:schemeClr val="accent1"/>
                </a:solidFill>
              </a:rPr>
              <a:t>Desktop Environment</a:t>
            </a:r>
            <a:r>
              <a:rPr lang="en-IN" sz="2400" dirty="0">
                <a:solidFill>
                  <a:schemeClr val="accent1"/>
                </a:solidFill>
              </a:rPr>
              <a:t>:</a:t>
            </a:r>
          </a:p>
          <a:p>
            <a:r>
              <a:rPr lang="en-IN" sz="2400" dirty="0"/>
              <a:t> GNOME is </a:t>
            </a:r>
            <a:r>
              <a:rPr lang="en-IN" sz="2400" dirty="0" err="1"/>
              <a:t>used.GNOME</a:t>
            </a:r>
            <a:r>
              <a:rPr lang="en-IN" sz="2400" dirty="0"/>
              <a:t> is a desktop environment that aims to be simple and  easy to use.</a:t>
            </a:r>
          </a:p>
          <a:p>
            <a:pPr marL="0" indent="0">
              <a:buNone/>
            </a:pPr>
            <a:r>
              <a:rPr lang="en-IN" sz="2400" dirty="0"/>
              <a:t>    Version : GNOME Shell 3.22.2</a:t>
            </a:r>
          </a:p>
          <a:p>
            <a:r>
              <a:rPr lang="en-IN" sz="2400" dirty="0"/>
              <a:t>The GTK+ theme used is “vertex-dark”</a:t>
            </a:r>
          </a:p>
          <a:p>
            <a:r>
              <a:rPr lang="en-IN" sz="2400" dirty="0"/>
              <a:t>The icon theme used is  ”</a:t>
            </a:r>
            <a:r>
              <a:rPr lang="en-IN" sz="2400" dirty="0" err="1"/>
              <a:t>Numix</a:t>
            </a:r>
            <a:r>
              <a:rPr lang="en-IN" sz="2400" dirty="0"/>
              <a:t> –circle-light ”.All these are retrieved from AUR and installed using </a:t>
            </a:r>
            <a:r>
              <a:rPr lang="en-IN" sz="2400" dirty="0" err="1"/>
              <a:t>pacman</a:t>
            </a:r>
            <a:endParaRPr lang="en-IN" sz="2400" dirty="0"/>
          </a:p>
          <a:p>
            <a:endParaRPr lang="en-IN" sz="24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b="1" dirty="0">
                <a:solidFill>
                  <a:schemeClr val="accent1"/>
                </a:solidFill>
              </a:rPr>
              <a:t>      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accent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1019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accent1"/>
                </a:solidFill>
              </a:rPr>
              <a:t>EXTRACTION OF GNOME SHELL THEME: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First you need to extract the existing  “shell-theme”  to a folder in the /home directory.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Navigate to the created directory and you should find the theme files.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Now copy your preferred image to this directory.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You can find   .</a:t>
            </a:r>
            <a:r>
              <a:rPr lang="en-IN" dirty="0" err="1">
                <a:solidFill>
                  <a:schemeClr val="bg2">
                    <a:lumMod val="10000"/>
                  </a:schemeClr>
                </a:solidFill>
              </a:rPr>
              <a:t>css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 file and .xml file in the  gnome-shell theme directory.</a:t>
            </a:r>
          </a:p>
          <a:p>
            <a:pPr marL="0" indent="0">
              <a:buNone/>
            </a:pPr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468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1692"/>
            <a:ext cx="10515600" cy="5825271"/>
          </a:xfrm>
        </p:spPr>
        <p:txBody>
          <a:bodyPr>
            <a:normAutofit/>
          </a:bodyPr>
          <a:lstStyle/>
          <a:p>
            <a:r>
              <a:rPr lang="en-IN" sz="2400" dirty="0"/>
              <a:t>The .</a:t>
            </a:r>
            <a:r>
              <a:rPr lang="en-IN" sz="2400" dirty="0" err="1"/>
              <a:t>css</a:t>
            </a:r>
            <a:r>
              <a:rPr lang="en-IN" sz="2400" dirty="0"/>
              <a:t> file can be changed according to our </a:t>
            </a:r>
            <a:r>
              <a:rPr lang="en-IN" sz="2400" dirty="0" err="1"/>
              <a:t>reqirements</a:t>
            </a:r>
            <a:endParaRPr lang="en-IN" sz="2400" dirty="0"/>
          </a:p>
          <a:p>
            <a:r>
              <a:rPr lang="en-IN" sz="2400" dirty="0"/>
              <a:t>The .</a:t>
            </a:r>
            <a:r>
              <a:rPr lang="en-IN" sz="2400" dirty="0" err="1"/>
              <a:t>css</a:t>
            </a:r>
            <a:r>
              <a:rPr lang="en-IN" sz="2400" dirty="0"/>
              <a:t> file path is /home/</a:t>
            </a:r>
            <a:r>
              <a:rPr lang="en-IN" sz="2400" dirty="0" err="1"/>
              <a:t>inarmjha</a:t>
            </a:r>
            <a:r>
              <a:rPr lang="en-IN" sz="2400" dirty="0"/>
              <a:t>/shell-theme/theme</a:t>
            </a:r>
          </a:p>
          <a:p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11" y="1322363"/>
            <a:ext cx="9144000" cy="55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4" y="728868"/>
            <a:ext cx="6439223" cy="5353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4470" y="1484243"/>
            <a:ext cx="388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round icons in the menu</a:t>
            </a:r>
          </a:p>
        </p:txBody>
      </p:sp>
    </p:spTree>
    <p:extLst>
      <p:ext uri="{BB962C8B-B14F-4D97-AF65-F5344CB8AC3E}">
        <p14:creationId xmlns:p14="http://schemas.microsoft.com/office/powerpoint/2010/main" val="82178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" y="1420837"/>
            <a:ext cx="5689760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08" y="1420837"/>
            <a:ext cx="5936566" cy="4339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340" y="90114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C0C0C0"/>
                </a:highlight>
              </a:rPr>
              <a:t>LOGIN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1461" y="901148"/>
            <a:ext cx="278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</a:t>
            </a:r>
            <a:r>
              <a:rPr lang="en-IN" b="1" dirty="0">
                <a:highlight>
                  <a:srgbClr val="C0C0C0"/>
                </a:highlight>
              </a:rPr>
              <a:t>BOOT TIME</a:t>
            </a:r>
          </a:p>
        </p:txBody>
      </p:sp>
    </p:spTree>
    <p:extLst>
      <p:ext uri="{BB962C8B-B14F-4D97-AF65-F5344CB8AC3E}">
        <p14:creationId xmlns:p14="http://schemas.microsoft.com/office/powerpoint/2010/main" val="3145476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2378</TotalTime>
  <Words>390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INARMJHA OPERATING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INARMJHA OPERATING SYSTEM</dc:title>
  <dc:creator>kishore kumar</dc:creator>
  <cp:lastModifiedBy>kishore kumar</cp:lastModifiedBy>
  <cp:revision>54</cp:revision>
  <dcterms:created xsi:type="dcterms:W3CDTF">2017-03-18T18:04:31Z</dcterms:created>
  <dcterms:modified xsi:type="dcterms:W3CDTF">2017-03-23T19:45:53Z</dcterms:modified>
</cp:coreProperties>
</file>